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8" r:id="rId5"/>
    <p:sldId id="275" r:id="rId6"/>
    <p:sldId id="266" r:id="rId7"/>
    <p:sldId id="263" r:id="rId8"/>
    <p:sldId id="276" r:id="rId9"/>
    <p:sldId id="273" r:id="rId10"/>
    <p:sldId id="277" r:id="rId11"/>
    <p:sldId id="268" r:id="rId12"/>
    <p:sldId id="269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13751" y="-3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lv.minrd.gov.ua/data/material/000/010/67375/preview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807972"/>
            <a:ext cx="2577210" cy="1921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1029047" y="1844824"/>
            <a:ext cx="80192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«Державні символи</a:t>
            </a:r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України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154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34035" y="4059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levko.info/wp-content/uploads/2012/04/%D0%93%D0%B5%D0%BE%D0%B3%D1%80%D0%B0%D1%84%D1%96%D1%87%D0%BD%D0%B0-%D0%BA%D0%B0%D1%80%D1%82%D0%B0-%D0%A3%D0%BA%D1%80%D0%B0%D1%97%D0%BD%D0%B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52132"/>
            <a:ext cx="4286250" cy="3209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4034" y="4059"/>
            <a:ext cx="7752766" cy="4594522"/>
          </a:xfrm>
        </p:spPr>
        <p:txBody>
          <a:bodyPr>
            <a:normAutofit fontScale="90000"/>
          </a:bodyPr>
          <a:lstStyle/>
          <a:p>
            <a:r>
              <a:rPr lang="uk-UA" sz="2700" b="1" dirty="0">
                <a:solidFill>
                  <a:srgbClr val="002060"/>
                </a:solidFill>
              </a:rPr>
              <a:t>Народи світу різняться між собою мовою, кольором шкіри, одягом, звичаями. У кожного народу є свої національні святині, улюблені речі, дерева, тварини. Українці мають свої, їх споконвіку шанують і бережуть.</a:t>
            </a:r>
            <a:r>
              <a:rPr lang="ru-RU" sz="2700" b="1" dirty="0">
                <a:solidFill>
                  <a:srgbClr val="002060"/>
                </a:solidFill>
              </a:rPr>
              <a:t/>
            </a:r>
            <a:br>
              <a:rPr lang="ru-RU" sz="2700" b="1" dirty="0">
                <a:solidFill>
                  <a:srgbClr val="002060"/>
                </a:solidFill>
              </a:rPr>
            </a:br>
            <a:r>
              <a:rPr lang="uk-UA" sz="2700" b="1" dirty="0">
                <a:solidFill>
                  <a:srgbClr val="002060"/>
                </a:solidFill>
              </a:rPr>
              <a:t>Кожна країна світу обов’язково має три державні символи. Має їх і Україна.</a:t>
            </a:r>
            <a:r>
              <a:rPr lang="ru-RU" sz="2700" b="1" dirty="0">
                <a:solidFill>
                  <a:srgbClr val="002060"/>
                </a:solidFill>
              </a:rPr>
              <a:t/>
            </a:r>
            <a:br>
              <a:rPr lang="ru-RU" sz="2700" b="1" dirty="0">
                <a:solidFill>
                  <a:srgbClr val="002060"/>
                </a:solidFill>
              </a:rPr>
            </a:br>
            <a:r>
              <a:rPr lang="uk-UA" sz="2700" b="1" dirty="0">
                <a:solidFill>
                  <a:srgbClr val="002060"/>
                </a:solidFill>
              </a:rPr>
              <a:t>У статті 20 Конституції України записано: «Державними символами України є Державний Прапор України, Державний Герб України і Державний Гімн України».</a:t>
            </a: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27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http://tulchyn-rada.org.ua/data/photomanager/1382691330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40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34034" y="0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4034" y="274638"/>
            <a:ext cx="7752766" cy="3946450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</a:rPr>
              <a:t>ГЕРБ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uk-UA" sz="2700" b="1" dirty="0">
                <a:solidFill>
                  <a:srgbClr val="FF0000"/>
                </a:solidFill>
              </a:rPr>
              <a:t>Герб</a:t>
            </a:r>
            <a:r>
              <a:rPr lang="uk-UA" sz="2700" b="1" dirty="0">
                <a:solidFill>
                  <a:srgbClr val="002060"/>
                </a:solidFill>
              </a:rPr>
              <a:t> – символічний знак </a:t>
            </a:r>
            <a:r>
              <a:rPr lang="uk-UA" sz="2700" b="1" dirty="0" smtClean="0">
                <a:solidFill>
                  <a:srgbClr val="002060"/>
                </a:solidFill>
              </a:rPr>
              <a:t>держави, золотий </a:t>
            </a:r>
            <a:r>
              <a:rPr lang="uk-UA" sz="2700" b="1" dirty="0">
                <a:solidFill>
                  <a:srgbClr val="002060"/>
                </a:solidFill>
              </a:rPr>
              <a:t>тризуб на блакитному </a:t>
            </a:r>
            <a:r>
              <a:rPr lang="uk-UA" sz="2700" b="1" dirty="0" smtClean="0">
                <a:solidFill>
                  <a:srgbClr val="002060"/>
                </a:solidFill>
              </a:rPr>
              <a:t>тлі. </a:t>
            </a:r>
            <a:r>
              <a:rPr lang="uk-UA" sz="2700" b="1" dirty="0">
                <a:solidFill>
                  <a:srgbClr val="002060"/>
                </a:solidFill>
              </a:rPr>
              <a:t>Він зустрічається ще за часів Київської Русі. Тризуб – прадавній знак князів Рюриковичів – був державним знаком Київської </a:t>
            </a:r>
            <a:r>
              <a:rPr lang="uk-UA" sz="2700" b="1" dirty="0" smtClean="0">
                <a:solidFill>
                  <a:srgbClr val="002060"/>
                </a:solidFill>
              </a:rPr>
              <a:t>Русі. </a:t>
            </a:r>
            <a:r>
              <a:rPr lang="uk-UA" sz="2700" b="1" dirty="0">
                <a:solidFill>
                  <a:srgbClr val="002060"/>
                </a:solidFill>
              </a:rPr>
              <a:t>Тризуб карбували на монетах князя Володимира, князів Святополка та Ярослава Мудрого.</a:t>
            </a:r>
            <a:r>
              <a:rPr lang="ru-RU" sz="2700" b="1" dirty="0">
                <a:solidFill>
                  <a:srgbClr val="002060"/>
                </a:solidFill>
              </a:rPr>
              <a:t/>
            </a:r>
            <a:br>
              <a:rPr lang="ru-RU" sz="2700" b="1" dirty="0">
                <a:solidFill>
                  <a:srgbClr val="002060"/>
                </a:solidFill>
              </a:rPr>
            </a:br>
            <a:endParaRPr lang="ru-RU" sz="2700" b="1" dirty="0">
              <a:solidFill>
                <a:srgbClr val="002060"/>
              </a:solidFill>
            </a:endParaRPr>
          </a:p>
        </p:txBody>
      </p:sp>
      <p:pic>
        <p:nvPicPr>
          <p:cNvPr id="6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os1.i.ua/3/1/2233727_b75aeeb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50461"/>
            <a:ext cx="2232248" cy="31075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62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34034" y="0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observer.sd.org.ua/images/09081501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670" y="3463166"/>
            <a:ext cx="2960329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560840" cy="4234482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/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/>
            </a:r>
            <a:br>
              <a:rPr lang="uk-UA" sz="2400" b="1" dirty="0">
                <a:solidFill>
                  <a:srgbClr val="002060"/>
                </a:solidFill>
              </a:rPr>
            </a:br>
            <a:r>
              <a:rPr lang="uk-UA" sz="2400" b="1" dirty="0" smtClean="0">
                <a:solidFill>
                  <a:srgbClr val="002060"/>
                </a:solidFill>
              </a:rPr>
              <a:t>Але </a:t>
            </a:r>
            <a:r>
              <a:rPr lang="uk-UA" sz="2400" b="1" dirty="0">
                <a:solidFill>
                  <a:srgbClr val="002060"/>
                </a:solidFill>
              </a:rPr>
              <a:t>серед усіх гербів найуживанішим в історії України був тризуб. Чому? 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Мабуть тому, що число три завжди вважалося казковим, чарівним. У народних казках йдеться про трьох богатирів, три бажання, три дороги. Отже, у тризубі відображено триєдність життя. Це Батько – Мати – Дитина. Вони символізують собою силу – мужність – любов</a:t>
            </a:r>
            <a:r>
              <a:rPr lang="uk-UA" sz="2400" b="1" dirty="0" smtClean="0">
                <a:solidFill>
                  <a:srgbClr val="002060"/>
                </a:solidFill>
              </a:rPr>
              <a:t>.</a:t>
            </a:r>
            <a:br>
              <a:rPr lang="uk-UA" sz="2400" b="1" dirty="0" smtClean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4034" y="4725144"/>
            <a:ext cx="5510174" cy="176105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b="1" dirty="0">
                <a:solidFill>
                  <a:srgbClr val="002060"/>
                </a:solidFill>
              </a:rPr>
              <a:t>Наш герб – тризуб, це воля, слава, сила.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uk-UA" b="1" dirty="0">
                <a:solidFill>
                  <a:srgbClr val="002060"/>
                </a:solidFill>
              </a:rPr>
              <a:t>Наш герб – тризуб. Недоля нас косила.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uk-UA" b="1" dirty="0">
                <a:solidFill>
                  <a:srgbClr val="002060"/>
                </a:solidFill>
              </a:rPr>
              <a:t>Та ми зросли, ми є, ми завжди </a:t>
            </a:r>
            <a:r>
              <a:rPr lang="uk-UA" b="1" dirty="0" err="1">
                <a:solidFill>
                  <a:srgbClr val="002060"/>
                </a:solidFill>
              </a:rPr>
              <a:t>будем</a:t>
            </a:r>
            <a:r>
              <a:rPr lang="uk-UA" b="1" dirty="0">
                <a:solidFill>
                  <a:srgbClr val="002060"/>
                </a:solidFill>
              </a:rPr>
              <a:t>, 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uk-UA" b="1" dirty="0">
                <a:solidFill>
                  <a:srgbClr val="002060"/>
                </a:solidFill>
              </a:rPr>
              <a:t>Добро і пісню несемо ми людям</a:t>
            </a:r>
            <a:endParaRPr lang="ru-RU" dirty="0"/>
          </a:p>
        </p:txBody>
      </p:sp>
      <p:pic>
        <p:nvPicPr>
          <p:cNvPr id="5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48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linda6035.ucoz.ru/fokina_l-p-shablon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05704" y="0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nagrady.com.ua/cont/img/cat/big/flag-ukrainy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04" y="4365103"/>
            <a:ext cx="3064082" cy="24846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920" y="274638"/>
            <a:ext cx="7981568" cy="5332811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ДЕРЖАВНИЙ ПРАПОР </a:t>
            </a:r>
            <a:r>
              <a:rPr lang="uk-UA" sz="2800" b="1" dirty="0" smtClean="0">
                <a:solidFill>
                  <a:srgbClr val="FF0000"/>
                </a:solidFill>
              </a:rPr>
              <a:t>УКРАЇНИ</a:t>
            </a:r>
            <a:br>
              <a:rPr lang="uk-UA" sz="2800" b="1" dirty="0" smtClean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/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uk-UA" sz="2800" b="1" dirty="0">
                <a:solidFill>
                  <a:srgbClr val="002060"/>
                </a:solidFill>
              </a:rPr>
              <a:t>Прапор – це символ державності та національної незалежності. </a:t>
            </a:r>
            <a:r>
              <a:rPr lang="uk-UA" sz="2800" b="1" dirty="0" smtClean="0">
                <a:solidFill>
                  <a:srgbClr val="002060"/>
                </a:solidFill>
              </a:rPr>
              <a:t/>
            </a:r>
            <a:br>
              <a:rPr lang="uk-UA" sz="2800" b="1" dirty="0" smtClean="0">
                <a:solidFill>
                  <a:srgbClr val="002060"/>
                </a:solidFill>
              </a:rPr>
            </a:br>
            <a:r>
              <a:rPr lang="uk-UA" sz="2800" b="1" dirty="0" smtClean="0">
                <a:solidFill>
                  <a:srgbClr val="002060"/>
                </a:solidFill>
              </a:rPr>
              <a:t>28 </a:t>
            </a:r>
            <a:r>
              <a:rPr lang="uk-UA" sz="2800" b="1" dirty="0">
                <a:solidFill>
                  <a:srgbClr val="002060"/>
                </a:solidFill>
              </a:rPr>
              <a:t>січня 1992 року верховна Рада України затвердила Державний Прапор України – синьо-жовтий.</a:t>
            </a: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uk-UA" sz="2800" b="1" dirty="0">
                <a:solidFill>
                  <a:srgbClr val="002060"/>
                </a:solidFill>
              </a:rPr>
              <a:t>Стаття 20 Конституції України: « Державний Прапор України – стяг із двох рівновеликих смуг синього і жовтого кольорів».</a:t>
            </a: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uk-UA" sz="2800" b="1" dirty="0" smtClean="0">
                <a:solidFill>
                  <a:srgbClr val="002060"/>
                </a:solidFill>
              </a:rPr>
              <a:t/>
            </a:r>
            <a:br>
              <a:rPr lang="uk-UA" sz="2800" b="1" dirty="0" smtClean="0">
                <a:solidFill>
                  <a:srgbClr val="002060"/>
                </a:solidFill>
              </a:rPr>
            </a:b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25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34034" y="0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avkstend.com.ua/wp-content/uploads/2013/01/7000002-70000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66"/>
          <a:stretch/>
        </p:blipFill>
        <p:spPr bwMode="auto">
          <a:xfrm>
            <a:off x="2626748" y="4005064"/>
            <a:ext cx="4824536" cy="240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571184" cy="5688632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C00000"/>
                </a:solidFill>
              </a:rPr>
              <a:t>ГІМН </a:t>
            </a:r>
            <a:r>
              <a:rPr lang="uk-UA" sz="2800" b="1" dirty="0" smtClean="0">
                <a:solidFill>
                  <a:srgbClr val="C00000"/>
                </a:solidFill>
              </a:rPr>
              <a:t>УКРАЇНИ</a:t>
            </a:r>
            <a:br>
              <a:rPr lang="uk-UA" sz="2800" b="1" dirty="0" smtClean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/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uk-UA" sz="2800" b="1" dirty="0">
                <a:solidFill>
                  <a:srgbClr val="002060"/>
                </a:solidFill>
              </a:rPr>
              <a:t>Гімн – це урочиста патріотична пісня, яка уславлює державу, є символом її державності і національної єдності.</a:t>
            </a: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70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34034" y="27385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orldukraine.abwo.biz/wp-content/uploads/2012/05/20-19-2-1000x1000-300x24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3" t="12707" r="35349" b="41431"/>
          <a:stretch/>
        </p:blipFill>
        <p:spPr bwMode="auto">
          <a:xfrm>
            <a:off x="3189042" y="3800254"/>
            <a:ext cx="2999537" cy="31133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4034" y="274638"/>
            <a:ext cx="7752766" cy="4234482"/>
          </a:xfrm>
        </p:spPr>
        <p:txBody>
          <a:bodyPr>
            <a:normAutofit fontScale="90000"/>
          </a:bodyPr>
          <a:lstStyle/>
          <a:p>
            <a:r>
              <a:rPr lang="uk-UA" sz="2400" b="1" dirty="0">
                <a:solidFill>
                  <a:srgbClr val="002060"/>
                </a:solidFill>
              </a:rPr>
              <a:t>Державним Гімном України є музична редакція пісні «Ще не вмерла Україна». Слова написав більше ста років тому (1862р.) поет, вчений Павло Чубинський. Вперше з нотами пісня-гімн була надрукована у 1885 році. Проте її виконання і поширення довгий час заборонялося і переслідувалося. І тільки у незалежній Україні музична редакція пісні </a:t>
            </a:r>
            <a:r>
              <a:rPr lang="uk-UA" sz="2400" b="1" dirty="0" smtClean="0">
                <a:solidFill>
                  <a:srgbClr val="002060"/>
                </a:solidFill>
              </a:rPr>
              <a:t>«Ще </a:t>
            </a:r>
            <a:r>
              <a:rPr lang="uk-UA" sz="2400" b="1" dirty="0">
                <a:solidFill>
                  <a:srgbClr val="002060"/>
                </a:solidFill>
              </a:rPr>
              <a:t>не вмерла Україна» стала Державним Гімном.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Слова палкі, мелодія врочиста,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Державний гімн ми знаємо усі.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Для кожного села, містечка, міста – 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Це клич один з мільйонів голосів.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49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34033" y="2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4034" y="5013176"/>
            <a:ext cx="4104981" cy="1143000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Павло Чубинський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2120" y="5013176"/>
            <a:ext cx="3312418" cy="1112987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rgbClr val="002060"/>
                </a:solidFill>
              </a:rPr>
              <a:t>Михайло </a:t>
            </a:r>
            <a:r>
              <a:rPr lang="uk-UA" b="1" dirty="0">
                <a:solidFill>
                  <a:srgbClr val="002060"/>
                </a:solidFill>
              </a:rPr>
              <a:t>В</a:t>
            </a:r>
            <a:r>
              <a:rPr lang="uk-UA" b="1" dirty="0" smtClean="0">
                <a:solidFill>
                  <a:srgbClr val="002060"/>
                </a:solidFill>
              </a:rPr>
              <a:t>ербицький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1268" name="Picture 4" descr="http://www.schoollife.org.ua/wp-content/uploads/2013/01/1101-219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3226"/>
            <a:ext cx="3240450" cy="45159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1270" name="Picture 6" descr="http://abc-guitar.narod.ru/pages/photo/v/verbitsk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3226"/>
            <a:ext cx="3168402" cy="45159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7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72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34034" y="0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4034" y="274638"/>
            <a:ext cx="7752766" cy="4234482"/>
          </a:xfrm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rgbClr val="002060"/>
                </a:solidFill>
              </a:rPr>
              <a:t>Коли звучить Державний Гімн України треба вставати. Також треба вставати, коли вносять Державний Прапор України. Цим ви засвідчуєте свою глибоку повагу до головних символів держави.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Гімн звучить щоденно о 6-й годині ранку та о 24 годині вночі по українському радіо. Гімном Україна розпочинає і закінчує день. З гімну починаються урочисті збори, незвичайні масові події, гімном їх і закінчують.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posnayko.com.ua/i/raw/1/12828253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378" y="4221088"/>
            <a:ext cx="7153275" cy="21621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3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34035" y="0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lib.znaimo.com.ua/tw_files2/urls_3/280/d-279317/img1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5" t="27264" r="9525" b="15592"/>
          <a:stretch/>
        </p:blipFill>
        <p:spPr bwMode="auto">
          <a:xfrm>
            <a:off x="1113411" y="692696"/>
            <a:ext cx="7812949" cy="5616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lib.znaimo.com.ua/tw_files2/urls_3/280/d-279317/img1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1" t="12554" r="24465" b="74891"/>
          <a:stretch/>
        </p:blipFill>
        <p:spPr bwMode="auto">
          <a:xfrm>
            <a:off x="3347864" y="188640"/>
            <a:ext cx="2888343" cy="66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8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34034" y="0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4034" y="274638"/>
            <a:ext cx="7752766" cy="6394722"/>
          </a:xfrm>
        </p:spPr>
        <p:txBody>
          <a:bodyPr>
            <a:normAutofit fontScale="90000"/>
          </a:bodyPr>
          <a:lstStyle/>
          <a:p>
            <a:r>
              <a:rPr lang="uk-UA" sz="3100" b="1" dirty="0">
                <a:solidFill>
                  <a:srgbClr val="FF0000"/>
                </a:solidFill>
              </a:rPr>
              <a:t>«Країна в якій ми живемо</a:t>
            </a:r>
            <a:r>
              <a:rPr lang="uk-UA" sz="3100" b="1" dirty="0" smtClean="0">
                <a:solidFill>
                  <a:srgbClr val="FF0000"/>
                </a:solidFill>
              </a:rPr>
              <a:t>»</a:t>
            </a:r>
            <a:br>
              <a:rPr lang="uk-UA" sz="3100" b="1" dirty="0" smtClean="0">
                <a:solidFill>
                  <a:srgbClr val="FF0000"/>
                </a:solidFill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uk-UA" sz="2400" b="1" dirty="0">
                <a:solidFill>
                  <a:srgbClr val="002060"/>
                </a:solidFill>
              </a:rPr>
              <a:t>Столиця нашої держави – це місто…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Що належить до державної символіки України?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Кого в родині називають берегинею?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Якого кольору державний Прапор України?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Як називається символ, який дівчата одягають на голову в свята?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Урочиста пісня нашої держави – це …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Найвищі гори в України – це …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Як називається Основний Закон нашої держави?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На честь кого було названо місто Київ?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Яка мова є державною в Україні?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Який кущ є народним символом в України?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Державний герб України – це ….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Найбільша річка в Україні – це …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Яка улюблена страва в українців?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uk-UA" sz="2400" b="1" dirty="0">
                <a:solidFill>
                  <a:srgbClr val="002060"/>
                </a:solidFill>
              </a:rPr>
              <a:t> 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e-da.tv/static/receipts/ingredients/Viburnu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286" y="378904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86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linda6035.ucoz.ru/fokina_l-p-shablon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700" r="20266" b="34062"/>
          <a:stretch/>
        </p:blipFill>
        <p:spPr bwMode="auto">
          <a:xfrm>
            <a:off x="965452" y="0"/>
            <a:ext cx="82099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276" y="1772816"/>
            <a:ext cx="7721348" cy="2650306"/>
          </a:xfrm>
        </p:spPr>
        <p:txBody>
          <a:bodyPr>
            <a:normAutofit/>
          </a:bodyPr>
          <a:lstStyle/>
          <a:p>
            <a:r>
              <a:rPr lang="ru-RU" sz="7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Дяку</a:t>
            </a:r>
            <a:r>
              <a:rPr lang="uk-UA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 </a:t>
            </a:r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</a:t>
            </a:r>
            <a:r>
              <a:rPr lang="ru-RU" sz="7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увагу</a:t>
            </a:r>
            <a:r>
              <a:rPr lang="ru-RU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br>
              <a:rPr lang="ru-RU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dirty="0"/>
          </a:p>
        </p:txBody>
      </p:sp>
      <p:pic>
        <p:nvPicPr>
          <p:cNvPr id="4" name="Picture 2" descr="http://www.korali.com.ua/files/270111/ukr/Kis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60"/>
          <a:stretch/>
        </p:blipFill>
        <p:spPr bwMode="auto">
          <a:xfrm rot="16200000">
            <a:off x="-2961984" y="2961984"/>
            <a:ext cx="6858003" cy="9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9632" y="3244334"/>
            <a:ext cx="43051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486916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Підготувала </a:t>
            </a:r>
            <a:endParaRPr lang="uk-UA" b="1" dirty="0" smtClean="0">
              <a:solidFill>
                <a:srgbClr val="002060"/>
              </a:solidFill>
            </a:endParaRPr>
          </a:p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Студентка 441 групи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Кабакова Таїсія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13314" name="Picture 2" descr="http://i.bigmir.net/img/dnevnik/uploads/1410781/486719/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08" y="260648"/>
            <a:ext cx="4136085" cy="140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5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180</Words>
  <Application>Microsoft Office PowerPoint</Application>
  <PresentationFormat>Экран (4:3)</PresentationFormat>
  <Paragraphs>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Народи світу різняться між собою мовою, кольором шкіри, одягом, звичаями. У кожного народу є свої національні святині, улюблені речі, дерева, тварини. Українці мають свої, їх споконвіку шанують і бережуть. Кожна країна світу обов’язково має три державні символи. Має їх і Україна. У статті 20 Конституції України записано: «Державними символами України є Державний Прапор України, Державний Герб України і Державний Гімн України». </vt:lpstr>
      <vt:lpstr>Презентация PowerPoint</vt:lpstr>
      <vt:lpstr>ГЕРБ Герб – символічний знак держави, золотий тризуб на блакитному тлі. Він зустрічається ще за часів Київської Русі. Тризуб – прадавній знак князів Рюриковичів – був державним знаком Київської Русі. Тризуб карбували на монетах князя Володимира, князів Святополка та Ярослава Мудрого. </vt:lpstr>
      <vt:lpstr>  Але серед усіх гербів найуживанішим в історії України був тризуб. Чому?  Мабуть тому, що число три завжди вважалося казковим, чарівним. У народних казках йдеться про трьох богатирів, три бажання, три дороги. Отже, у тризубі відображено триєдність життя. Це Батько – Мати – Дитина. Вони символізують собою силу – мужність – любов.   </vt:lpstr>
      <vt:lpstr>ДЕРЖАВНИЙ ПРАПОР УКРАЇНИ  Прапор – це символ державності та національної незалежності.  28 січня 1992 року верховна Рада України затвердила Державний Прапор України – синьо-жовтий. Стаття 20 Конституції України: « Державний Прапор України – стяг із двох рівновеликих смуг синього і жовтого кольорів».  </vt:lpstr>
      <vt:lpstr>ГІМН УКРАЇНИ  Гімн – це урочиста патріотична пісня, яка уславлює державу, є символом її державності і національної єдності.  </vt:lpstr>
      <vt:lpstr>Державним Гімном України є музична редакція пісні «Ще не вмерла Україна». Слова написав більше ста років тому (1862р.) поет, вчений Павло Чубинський. Вперше з нотами пісня-гімн була надрукована у 1885 році. Проте її виконання і поширення довгий час заборонялося і переслідувалося. І тільки у незалежній Україні музична редакція пісні «Ще не вмерла Україна» стала Державним Гімном. Слова палкі, мелодія врочиста, Державний гімн ми знаємо усі. Для кожного села, містечка, міста –  Це клич один з мільйонів голосів. </vt:lpstr>
      <vt:lpstr>Павло Чубинський</vt:lpstr>
      <vt:lpstr>Коли звучить Державний Гімн України треба вставати. Також треба вставати, коли вносять Державний Прапор України. Цим ви засвідчуєте свою глибоку повагу до головних символів держави. Гімн звучить щоденно о 6-й годині ранку та о 24 годині вночі по українському радіо. Гімном Україна розпочинає і закінчує день. З гімну починаються урочисті збори, незвичайні масові події, гімном їх і закінчують. </vt:lpstr>
      <vt:lpstr>Презентация PowerPoint</vt:lpstr>
      <vt:lpstr>«Країна в якій ми живемо»  Столиця нашої держави – це місто… Що належить до державної символіки України? Кого в родині називають берегинею? Якого кольору державний Прапор України? Як називається символ, який дівчата одягають на голову в свята? Урочиста пісня нашої держави – це … Найвищі гори в України – це … Як називається Основний Закон нашої держави? На честь кого було названо місто Київ? Яка мова є державною в Україні? Який кущ є народним символом в України? Державний герб України – це …. Найбільша річка в Україні – це … Яка улюблена страва в українців?   </vt:lpstr>
      <vt:lpstr>Дякую за увагу!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dutlibr</dc:creator>
  <cp:lastModifiedBy>Тая</cp:lastModifiedBy>
  <cp:revision>17</cp:revision>
  <dcterms:created xsi:type="dcterms:W3CDTF">2013-08-13T09:39:56Z</dcterms:created>
  <dcterms:modified xsi:type="dcterms:W3CDTF">2016-10-12T21:02:29Z</dcterms:modified>
</cp:coreProperties>
</file>